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162" autoAdjust="0"/>
    <p:restoredTop sz="96041" autoAdjust="0"/>
  </p:normalViewPr>
  <p:slideViewPr>
    <p:cSldViewPr>
      <p:cViewPr varScale="1">
        <p:scale>
          <a:sx n="123" d="100"/>
          <a:sy n="123" d="100"/>
        </p:scale>
        <p:origin x="96" y="145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2.emf"/></Relationships>
</file>

<file path=ppt/slides/_rels/slide1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72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12"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55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2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19308</TotalTime>
  <Words>36961</Words>
  <Application>Microsoft Office PowerPoint</Application>
  <PresentationFormat>On-screen Show (4:3)</PresentationFormat>
  <Paragraphs>2962</Paragraphs>
  <Slides>154</Slides>
  <Notes>7</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154</vt:i4>
      </vt:variant>
    </vt:vector>
  </HeadingPairs>
  <TitlesOfParts>
    <vt:vector size="184"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2421</cp:revision>
  <dcterms:created xsi:type="dcterms:W3CDTF">2016-01-14T23:49:10Z</dcterms:created>
  <dcterms:modified xsi:type="dcterms:W3CDTF">2018-05-30T14:17:40Z</dcterms:modified>
</cp:coreProperties>
</file>